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9"/>
  </p:notesMasterIdLst>
  <p:sldIdLst>
    <p:sldId id="4648" r:id="rId3"/>
    <p:sldId id="4649" r:id="rId4"/>
    <p:sldId id="4650" r:id="rId5"/>
    <p:sldId id="4651" r:id="rId6"/>
    <p:sldId id="4652" r:id="rId7"/>
    <p:sldId id="465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8320D319-DE90-4432-85D2-FACE200E9812}"/>
    <pc:docChg chg="undo custSel addSld delSld modSld sldOrd">
      <pc:chgData name="贵申 王" userId="201fba2491c5f930" providerId="LiveId" clId="{8320D319-DE90-4432-85D2-FACE200E9812}" dt="2025-04-30T02:44:09.932" v="172" actId="20577"/>
      <pc:docMkLst>
        <pc:docMk/>
      </pc:docMkLst>
      <pc:sldChg chg="modSp mod">
        <pc:chgData name="贵申 王" userId="201fba2491c5f930" providerId="LiveId" clId="{8320D319-DE90-4432-85D2-FACE200E9812}" dt="2025-04-30T02:44:09.932" v="172" actId="20577"/>
        <pc:sldMkLst>
          <pc:docMk/>
          <pc:sldMk cId="0" sldId="4648"/>
        </pc:sldMkLst>
        <pc:spChg chg="mod">
          <ac:chgData name="贵申 王" userId="201fba2491c5f930" providerId="LiveId" clId="{8320D319-DE90-4432-85D2-FACE200E9812}" dt="2025-04-25T03:05:20.773" v="145" actId="20577"/>
          <ac:spMkLst>
            <pc:docMk/>
            <pc:sldMk cId="0" sldId="4648"/>
            <ac:spMk id="1222658" creationId="{80323B66-808B-6042-F676-20DF6EA610F6}"/>
          </ac:spMkLst>
        </pc:spChg>
        <pc:spChg chg="mod">
          <ac:chgData name="贵申 王" userId="201fba2491c5f930" providerId="LiveId" clId="{8320D319-DE90-4432-85D2-FACE200E9812}" dt="2025-04-30T02:44:09.932" v="172" actId="20577"/>
          <ac:spMkLst>
            <pc:docMk/>
            <pc:sldMk cId="0" sldId="4648"/>
            <ac:spMk id="1266691" creationId="{43D49722-2351-4E9F-99CB-AC9A77BEF667}"/>
          </ac:spMkLst>
        </pc:spChg>
      </pc:sldChg>
      <pc:sldChg chg="del">
        <pc:chgData name="贵申 王" userId="201fba2491c5f930" providerId="LiveId" clId="{8320D319-DE90-4432-85D2-FACE200E9812}" dt="2025-04-25T00:07:22.932" v="0" actId="47"/>
        <pc:sldMkLst>
          <pc:docMk/>
          <pc:sldMk cId="0" sldId="4649"/>
        </pc:sldMkLst>
      </pc:sldChg>
      <pc:sldChg chg="modSp add mod">
        <pc:chgData name="贵申 王" userId="201fba2491c5f930" providerId="LiveId" clId="{8320D319-DE90-4432-85D2-FACE200E9812}" dt="2025-04-25T03:05:27.814" v="149" actId="20577"/>
        <pc:sldMkLst>
          <pc:docMk/>
          <pc:sldMk cId="3755213685" sldId="4649"/>
        </pc:sldMkLst>
        <pc:spChg chg="mod">
          <ac:chgData name="贵申 王" userId="201fba2491c5f930" providerId="LiveId" clId="{8320D319-DE90-4432-85D2-FACE200E9812}" dt="2025-04-25T03:05:27.814" v="149" actId="20577"/>
          <ac:spMkLst>
            <pc:docMk/>
            <pc:sldMk cId="3755213685" sldId="4649"/>
            <ac:spMk id="1222658" creationId="{67D48826-1A6F-4D80-6DCB-9A6BCBF1F9CF}"/>
          </ac:spMkLst>
        </pc:spChg>
        <pc:spChg chg="mod">
          <ac:chgData name="贵申 王" userId="201fba2491c5f930" providerId="LiveId" clId="{8320D319-DE90-4432-85D2-FACE200E9812}" dt="2025-04-25T02:53:41.984" v="91" actId="1076"/>
          <ac:spMkLst>
            <pc:docMk/>
            <pc:sldMk cId="3755213685" sldId="4649"/>
            <ac:spMk id="1266691" creationId="{B52C155D-15B9-2C12-29FA-8F274BF40AD2}"/>
          </ac:spMkLst>
        </pc:spChg>
      </pc:sldChg>
      <pc:sldChg chg="del">
        <pc:chgData name="贵申 王" userId="201fba2491c5f930" providerId="LiveId" clId="{8320D319-DE90-4432-85D2-FACE200E9812}" dt="2025-04-25T00:07:23.251" v="1" actId="47"/>
        <pc:sldMkLst>
          <pc:docMk/>
          <pc:sldMk cId="1634123423" sldId="4650"/>
        </pc:sldMkLst>
      </pc:sldChg>
      <pc:sldChg chg="modSp add mod">
        <pc:chgData name="贵申 王" userId="201fba2491c5f930" providerId="LiveId" clId="{8320D319-DE90-4432-85D2-FACE200E9812}" dt="2025-04-25T03:05:36.918" v="153" actId="20577"/>
        <pc:sldMkLst>
          <pc:docMk/>
          <pc:sldMk cId="4030212991" sldId="4650"/>
        </pc:sldMkLst>
        <pc:spChg chg="mod">
          <ac:chgData name="贵申 王" userId="201fba2491c5f930" providerId="LiveId" clId="{8320D319-DE90-4432-85D2-FACE200E9812}" dt="2025-04-25T03:05:36.918" v="153" actId="20577"/>
          <ac:spMkLst>
            <pc:docMk/>
            <pc:sldMk cId="4030212991" sldId="4650"/>
            <ac:spMk id="1222658" creationId="{4F69C64D-C134-23AF-F28B-3D9AB0FFA51A}"/>
          </ac:spMkLst>
        </pc:spChg>
        <pc:spChg chg="mod">
          <ac:chgData name="贵申 王" userId="201fba2491c5f930" providerId="LiveId" clId="{8320D319-DE90-4432-85D2-FACE200E9812}" dt="2025-04-25T03:01:31.199" v="121" actId="1076"/>
          <ac:spMkLst>
            <pc:docMk/>
            <pc:sldMk cId="4030212991" sldId="4650"/>
            <ac:spMk id="1266691" creationId="{8C996FFF-B155-1C26-977D-09F6759397C5}"/>
          </ac:spMkLst>
        </pc:spChg>
      </pc:sldChg>
      <pc:sldChg chg="modSp add mod">
        <pc:chgData name="贵申 王" userId="201fba2491c5f930" providerId="LiveId" clId="{8320D319-DE90-4432-85D2-FACE200E9812}" dt="2025-04-25T03:05:44.534" v="157" actId="20577"/>
        <pc:sldMkLst>
          <pc:docMk/>
          <pc:sldMk cId="720472947" sldId="4651"/>
        </pc:sldMkLst>
        <pc:spChg chg="mod">
          <ac:chgData name="贵申 王" userId="201fba2491c5f930" providerId="LiveId" clId="{8320D319-DE90-4432-85D2-FACE200E9812}" dt="2025-04-25T03:05:44.534" v="157" actId="20577"/>
          <ac:spMkLst>
            <pc:docMk/>
            <pc:sldMk cId="720472947" sldId="4651"/>
            <ac:spMk id="1222658" creationId="{CAA7A9DD-BE9D-BF49-5FF0-40E01DB1A761}"/>
          </ac:spMkLst>
        </pc:spChg>
        <pc:spChg chg="mod">
          <ac:chgData name="贵申 王" userId="201fba2491c5f930" providerId="LiveId" clId="{8320D319-DE90-4432-85D2-FACE200E9812}" dt="2025-04-25T03:01:49.448" v="122" actId="1076"/>
          <ac:spMkLst>
            <pc:docMk/>
            <pc:sldMk cId="720472947" sldId="4651"/>
            <ac:spMk id="1266691" creationId="{A9E5EEDE-5813-F5C9-0675-C4FB1452F1C6}"/>
          </ac:spMkLst>
        </pc:spChg>
      </pc:sldChg>
      <pc:sldChg chg="del">
        <pc:chgData name="贵申 王" userId="201fba2491c5f930" providerId="LiveId" clId="{8320D319-DE90-4432-85D2-FACE200E9812}" dt="2025-04-25T00:07:24.004" v="2" actId="47"/>
        <pc:sldMkLst>
          <pc:docMk/>
          <pc:sldMk cId="1892394478" sldId="4651"/>
        </pc:sldMkLst>
      </pc:sldChg>
      <pc:sldChg chg="modSp add mod">
        <pc:chgData name="贵申 王" userId="201fba2491c5f930" providerId="LiveId" clId="{8320D319-DE90-4432-85D2-FACE200E9812}" dt="2025-04-25T03:05:50.091" v="161" actId="20577"/>
        <pc:sldMkLst>
          <pc:docMk/>
          <pc:sldMk cId="3778676684" sldId="4652"/>
        </pc:sldMkLst>
        <pc:spChg chg="mod">
          <ac:chgData name="贵申 王" userId="201fba2491c5f930" providerId="LiveId" clId="{8320D319-DE90-4432-85D2-FACE200E9812}" dt="2025-04-25T03:05:50.091" v="161" actId="20577"/>
          <ac:spMkLst>
            <pc:docMk/>
            <pc:sldMk cId="3778676684" sldId="4652"/>
            <ac:spMk id="1222658" creationId="{98660290-81B5-3BED-6258-481BE92A42DC}"/>
          </ac:spMkLst>
        </pc:spChg>
        <pc:spChg chg="mod">
          <ac:chgData name="贵申 王" userId="201fba2491c5f930" providerId="LiveId" clId="{8320D319-DE90-4432-85D2-FACE200E9812}" dt="2025-04-25T03:03:28.665" v="138" actId="1076"/>
          <ac:spMkLst>
            <pc:docMk/>
            <pc:sldMk cId="3778676684" sldId="4652"/>
            <ac:spMk id="1266691" creationId="{A7BEB5D7-F611-E7C7-517E-216827497C16}"/>
          </ac:spMkLst>
        </pc:spChg>
      </pc:sldChg>
      <pc:sldChg chg="modSp add mod ord">
        <pc:chgData name="贵申 王" userId="201fba2491c5f930" providerId="LiveId" clId="{8320D319-DE90-4432-85D2-FACE200E9812}" dt="2025-04-25T03:05:55.522" v="165" actId="20577"/>
        <pc:sldMkLst>
          <pc:docMk/>
          <pc:sldMk cId="3136372726" sldId="4653"/>
        </pc:sldMkLst>
        <pc:spChg chg="mod">
          <ac:chgData name="贵申 王" userId="201fba2491c5f930" providerId="LiveId" clId="{8320D319-DE90-4432-85D2-FACE200E9812}" dt="2025-04-25T03:05:55.522" v="165" actId="20577"/>
          <ac:spMkLst>
            <pc:docMk/>
            <pc:sldMk cId="3136372726" sldId="4653"/>
            <ac:spMk id="1222658" creationId="{F3274093-0336-7C98-DAB7-AD7341FBB362}"/>
          </ac:spMkLst>
        </pc:spChg>
      </pc:sldChg>
    </pc:docChg>
  </pc:docChgLst>
  <pc:docChgLst>
    <pc:chgData name="贵申 王" userId="201fba2491c5f930" providerId="LiveId" clId="{C0E5052A-F598-4026-824E-F55B53D331F2}"/>
    <pc:docChg chg="addSld modSld">
      <pc:chgData name="贵申 王" userId="201fba2491c5f930" providerId="LiveId" clId="{C0E5052A-F598-4026-824E-F55B53D331F2}" dt="2025-04-25T00:05:25.422" v="18" actId="20577"/>
      <pc:docMkLst>
        <pc:docMk/>
      </pc:docMkLst>
      <pc:sldChg chg="modSp mod">
        <pc:chgData name="贵申 王" userId="201fba2491c5f930" providerId="LiveId" clId="{C0E5052A-F598-4026-824E-F55B53D331F2}" dt="2025-04-25T00:05:06.454" v="2" actId="20577"/>
        <pc:sldMkLst>
          <pc:docMk/>
          <pc:sldMk cId="0" sldId="4648"/>
        </pc:sldMkLst>
        <pc:spChg chg="mod">
          <ac:chgData name="贵申 王" userId="201fba2491c5f930" providerId="LiveId" clId="{C0E5052A-F598-4026-824E-F55B53D331F2}" dt="2025-04-25T00:05:06.454" v="2" actId="20577"/>
          <ac:spMkLst>
            <pc:docMk/>
            <pc:sldMk cId="0" sldId="4648"/>
            <ac:spMk id="1222658" creationId="{80323B66-808B-6042-F676-20DF6EA610F6}"/>
          </ac:spMkLst>
        </pc:spChg>
      </pc:sldChg>
      <pc:sldChg chg="modSp mod">
        <pc:chgData name="贵申 王" userId="201fba2491c5f930" providerId="LiveId" clId="{C0E5052A-F598-4026-824E-F55B53D331F2}" dt="2025-04-25T00:05:11.503" v="4" actId="20577"/>
        <pc:sldMkLst>
          <pc:docMk/>
          <pc:sldMk cId="0" sldId="4649"/>
        </pc:sldMkLst>
      </pc:sldChg>
      <pc:sldChg chg="modSp add mod">
        <pc:chgData name="贵申 王" userId="201fba2491c5f930" providerId="LiveId" clId="{C0E5052A-F598-4026-824E-F55B53D331F2}" dt="2025-04-25T00:05:18.527" v="10" actId="20577"/>
        <pc:sldMkLst>
          <pc:docMk/>
          <pc:sldMk cId="1634123423" sldId="4650"/>
        </pc:sldMkLst>
      </pc:sldChg>
      <pc:sldChg chg="modSp add mod">
        <pc:chgData name="贵申 王" userId="201fba2491c5f930" providerId="LiveId" clId="{C0E5052A-F598-4026-824E-F55B53D331F2}" dt="2025-04-25T00:05:25.422" v="18" actId="20577"/>
        <pc:sldMkLst>
          <pc:docMk/>
          <pc:sldMk cId="1892394478" sldId="46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D644-B963-46CD-A2E2-ED4478A275C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9627E-9178-4397-A2EF-C0019351B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1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0556EC57-577E-CE2C-6B7A-2320B73D0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1BEF7E93-3B1F-0061-C6D0-01C9946F9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B8D7A360-10E9-A459-4481-F43244F66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D1524-0A0A-6C8E-FE61-F9A21CD9C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83067520-96AD-9DCE-FD75-B85D0CD42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0121FC93-50E1-956A-6F52-DC72FA7945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4B50A3FA-3BF8-71EB-5ED9-CD397F447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2033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11DCB-4C08-A81A-9551-9175CF609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C4F6BC9E-3E9D-B7D5-9884-8862207DB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B26F6C48-C145-AE27-FEE2-F7AC29A57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27B1BF92-0F0E-FF74-9EDD-841CB42A4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1994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8F0A2-36C7-8177-B66A-DBE0248F6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7F29F2EA-C1AF-6642-B80B-9BAAA41E7C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1ACECD5F-7A22-0627-C4B3-E101E146B9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E5374C93-A9A8-C10E-B46C-EE4EC99E3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6793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EC9FDA-7B54-1627-698C-6E1C66C3F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4685AFF3-E3B7-D4E9-6C4A-3790BF6F9E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A7A8ABCB-AAF8-367D-EB02-2FF366555D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B49884E1-A288-4B95-4D82-BFB3540DD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5372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38D7F-B0E7-4CF9-424B-BE8AFE78C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550CBC25-772F-D9A7-AE40-5A1EF79AD5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C6F01707-9BE4-CC2D-4203-4896404DF5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029FE04D-8C48-0C11-4EC6-5330F8C4A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47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339-0089-7BC8-2FE8-3CBF8CB9F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36542-915E-1DE1-95A8-18C10750F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874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679DC943-9069-4801-1E8A-1218F9D55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5742F2F9-229F-59E4-AFA9-BB648568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AD519F7E-29D3-4033-A5AC-4C6A6B1EA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F00B-0776-4361-9167-F8448BBCE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49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387328C1-DBAC-2183-EAA3-13C0B88E6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30E2A783-0A91-7F1A-4773-46979DD52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22C61A66-801E-1F7A-02B1-A8F90CE9D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40EEE-9740-4B8B-8F42-355BEB6DA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37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95C06189-11B2-2B77-64CE-93388E373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60E132D7-0AD7-4F10-7DA3-162551382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22242AFF-B793-A7B6-B790-80EBE9FD56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02EC-05F3-4F4E-B645-8B33A9D369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31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610749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01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80323B66-808B-6042-F676-20DF6EA61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The Lord Is Love 1/6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43D49722-2351-4E9F-99CB-AC9A77BE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4" y="1892000"/>
            <a:ext cx="11167110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耶和华是爱，让我安歇青草溪水边。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神令我省察心中的幽暗，共度每一天。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耶和华是爱，在困境中祂保守引领。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神为我摆</a:t>
            </a: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设丰盛的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恩典，再危难也不改变。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Lord is love; He makes me lie down in green pastures and beside quiet waters.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God makes me examine the darkness in my heart, and He is with me each day.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Lord is love; He guards and guides me when I am in hardship.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God prepares abundant grace for me—unchanging even in times of peril.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8C53E-6BE8-3F07-0374-1DCD73EE4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67D48826-1A6F-4D80-6DCB-9A6BCBF1F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The Lord Is Love 2/6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B52C155D-15B9-2C12-29FA-8F274BF40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4" y="1903430"/>
            <a:ext cx="11258550" cy="42459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在世间主恩与共，祂的爱常在我身边。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神为我施恩惠保守勉励，共同度此生。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耶和华是爱，让我安歇青草溪水边。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无限满足快乐涌自心田，再危难也不改变。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In this world, I share in the Lord’s grace; His love is always with me.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God bestows mercy, protection, and encouragement, accompanying me for life.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Lord is love; He makes me lie down in green pastures and beside quiet waters.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lang="en-US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J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oy and contentment flow from my heart—unchanging even in times of peril.</a:t>
            </a:r>
          </a:p>
        </p:txBody>
      </p:sp>
    </p:spTree>
    <p:extLst>
      <p:ext uri="{BB962C8B-B14F-4D97-AF65-F5344CB8AC3E}">
        <p14:creationId xmlns:p14="http://schemas.microsoft.com/office/powerpoint/2010/main" val="375521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05F87-16EC-04BE-C30C-71FDE4BE9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4F69C64D-C134-23AF-F28B-3D9AB0FFA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The Lord Is Love 3/6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8C996FFF-B155-1C26-977D-09F675939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6" y="1834850"/>
            <a:ext cx="10837546" cy="42459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【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诗篇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23】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耶和华是我的牧者，我必不致缺乏。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祂使我躺卧在青草地上，领我在可安歇的水边。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祂使我的灵魂苏醒，为自己的名引导我走义路。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【Psalm 23】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 The Lord is my shepherd, I lack nothing.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 He makes me lie down in green pastures, He leads me beside quiet waters,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 He refreshes my soul. He guides me along the right paths for His name’s sake.</a:t>
            </a:r>
          </a:p>
        </p:txBody>
      </p:sp>
    </p:spTree>
    <p:extLst>
      <p:ext uri="{BB962C8B-B14F-4D97-AF65-F5344CB8AC3E}">
        <p14:creationId xmlns:p14="http://schemas.microsoft.com/office/powerpoint/2010/main" val="40302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60A40-F369-2BC2-62F8-E77B89B3F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CAA7A9DD-BE9D-BF49-5FF0-40E01DB1A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The Lord Is Love 4/6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A9E5EEDE-5813-F5C9-0675-C4FB1452F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4" y="1880570"/>
            <a:ext cx="11258550" cy="42459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我虽然行过死荫的幽谷，也不怕遭害，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因为祢与我同在，祢的杖、祢的竿都安慰我。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在我敌人面前，祢为我摆设筵席，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祢用油膏了我的头，使我的福杯满溢。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 Even though I walk through the darkest valley,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I will fear no evil, for You are with me; Your rod and Your staff, they comfort me.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 You prepare a table before me in the presence of my enemies.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You anoint my head with oil; my cup overflows.</a:t>
            </a:r>
          </a:p>
        </p:txBody>
      </p:sp>
    </p:spTree>
    <p:extLst>
      <p:ext uri="{BB962C8B-B14F-4D97-AF65-F5344CB8AC3E}">
        <p14:creationId xmlns:p14="http://schemas.microsoft.com/office/powerpoint/2010/main" val="72047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2D7D1-D20E-E22D-594E-404336148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98660290-81B5-3BED-6258-481BE92A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The Lord Is Love 5/6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A7BEB5D7-F611-E7C7-517E-216827497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034" y="2337770"/>
            <a:ext cx="9648826" cy="2451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6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我一生一世必有恩惠、慈爱随着我，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我且要住在耶和华的殿中，直到永远。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6 Surely Your goodness and love will follow me all the days of my life,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lang="en-US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and I will dwell in the house of the Lord forever.</a:t>
            </a:r>
          </a:p>
        </p:txBody>
      </p:sp>
    </p:spTree>
    <p:extLst>
      <p:ext uri="{BB962C8B-B14F-4D97-AF65-F5344CB8AC3E}">
        <p14:creationId xmlns:p14="http://schemas.microsoft.com/office/powerpoint/2010/main" val="377867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ECB8-E7DA-271D-9F86-A5714F4FA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F3274093-0336-7C98-DAB7-AD7341FBB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The Lord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Is Love 6/6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F23A396A-EC71-3469-0871-2670C3158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4" y="1903430"/>
            <a:ext cx="11258550" cy="42459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在世间主恩与共，祂的爱常在我身边。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神为我施恩惠保守勉励，共同度此生。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耶和华是爱，让我安歇青草溪水边。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无限满足快乐涌自心田，再危难也不改变。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In this world, I share in the Lord’s grace; His love is always with me.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God bestows mercy, protection, and encouragement, accompanying me for life.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Lord is love; He makes me lie down in green pastures and beside quiet waters.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lang="en-US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J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oy and contentment flow from my heart—unchanging even in times of peril.</a:t>
            </a:r>
          </a:p>
        </p:txBody>
      </p:sp>
    </p:spTree>
    <p:extLst>
      <p:ext uri="{BB962C8B-B14F-4D97-AF65-F5344CB8AC3E}">
        <p14:creationId xmlns:p14="http://schemas.microsoft.com/office/powerpoint/2010/main" val="313637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780</Words>
  <Application>Microsoft Office PowerPoint</Application>
  <PresentationFormat>Widescreen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Microsoft YaHei</vt:lpstr>
      <vt:lpstr>TSC FLi S5 TT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2</cp:revision>
  <dcterms:created xsi:type="dcterms:W3CDTF">2023-07-21T01:00:42Z</dcterms:created>
  <dcterms:modified xsi:type="dcterms:W3CDTF">2025-04-30T02:44:14Z</dcterms:modified>
</cp:coreProperties>
</file>